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62" r:id="rId6"/>
    <p:sldId id="259" r:id="rId7"/>
    <p:sldId id="2451" r:id="rId8"/>
    <p:sldId id="2468" r:id="rId9"/>
    <p:sldId id="2470" r:id="rId10"/>
    <p:sldId id="2467" r:id="rId11"/>
    <p:sldId id="2471" r:id="rId12"/>
    <p:sldId id="2472" r:id="rId13"/>
    <p:sldId id="2464" r:id="rId14"/>
    <p:sldId id="2466" r:id="rId15"/>
    <p:sldId id="2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F69013-3D4E-46CE-A507-275C03031ACC}" type="doc">
      <dgm:prSet loTypeId="urn:microsoft.com/office/officeart/2005/8/layout/l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B43324-E6B7-4F19-9655-C9F4FB746CFD}">
      <dgm:prSet phldrT="[Texto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sz="2000" b="1" i="0" dirty="0"/>
            <a:t>Identificación de Requisitos:</a:t>
          </a:r>
          <a:endParaRPr lang="en-US" sz="2000" b="0" i="0" dirty="0"/>
        </a:p>
        <a:p>
          <a:pPr algn="ctr">
            <a:buFont typeface="Arial" panose="020B0604020202020204" pitchFamily="34" charset="0"/>
            <a:buChar char="•"/>
          </a:pPr>
          <a:r>
            <a:rPr lang="es-ES" sz="1600" b="0" i="0" dirty="0"/>
            <a:t>Relevamos las necesidades y objetivos del cliente o usuario.</a:t>
          </a:r>
        </a:p>
      </dgm:t>
    </dgm:pt>
    <dgm:pt modelId="{A69C7559-433E-4AE2-BCE0-4D8B55669ED0}" type="parTrans" cxnId="{14DC8517-F23E-490E-A56B-3167FE099919}">
      <dgm:prSet/>
      <dgm:spPr/>
      <dgm:t>
        <a:bodyPr/>
        <a:lstStyle/>
        <a:p>
          <a:endParaRPr lang="en-US"/>
        </a:p>
      </dgm:t>
    </dgm:pt>
    <dgm:pt modelId="{5F21474A-CDDB-4EC9-B54E-5AB69E1EA1BB}" type="sibTrans" cxnId="{14DC8517-F23E-490E-A56B-3167FE099919}">
      <dgm:prSet/>
      <dgm:spPr/>
      <dgm:t>
        <a:bodyPr/>
        <a:lstStyle/>
        <a:p>
          <a:endParaRPr lang="en-US"/>
        </a:p>
      </dgm:t>
    </dgm:pt>
    <dgm:pt modelId="{945D6343-BEB1-459B-927C-1551F50DA8E5}">
      <dgm:prSet phldrT="[Texto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sz="2000" b="1" i="0" dirty="0"/>
            <a:t>Análisis:</a:t>
          </a:r>
        </a:p>
        <a:p>
          <a:pPr algn="ctr">
            <a:buFont typeface="Arial" panose="020B0604020202020204" pitchFamily="34" charset="0"/>
            <a:buChar char="•"/>
          </a:pPr>
          <a:r>
            <a:rPr lang="es-ES" sz="1600" b="0" i="0" dirty="0"/>
            <a:t>Analizamos de manera detallada los requisitos para comprender lo que se necesitaba.</a:t>
          </a:r>
        </a:p>
        <a:p>
          <a:pPr algn="ctr">
            <a:buFont typeface="Arial" panose="020B0604020202020204" pitchFamily="34" charset="0"/>
            <a:buChar char="•"/>
          </a:pPr>
          <a:r>
            <a:rPr lang="es-ES" sz="1600" b="0" i="0" dirty="0"/>
            <a:t>Identificamos los posibles desafíos o problemas y planteamos soluciones.</a:t>
          </a:r>
          <a:endParaRPr lang="en-US" sz="1600" dirty="0"/>
        </a:p>
      </dgm:t>
    </dgm:pt>
    <dgm:pt modelId="{ADDFFDB2-7151-465B-8C91-C0B9785810E7}" type="parTrans" cxnId="{3AD78035-231D-4838-A567-308FF473EB16}">
      <dgm:prSet/>
      <dgm:spPr/>
      <dgm:t>
        <a:bodyPr/>
        <a:lstStyle/>
        <a:p>
          <a:endParaRPr lang="en-US"/>
        </a:p>
      </dgm:t>
    </dgm:pt>
    <dgm:pt modelId="{B72267FC-24B5-494C-B314-74EA1B460723}" type="sibTrans" cxnId="{3AD78035-231D-4838-A567-308FF473EB16}">
      <dgm:prSet/>
      <dgm:spPr/>
      <dgm:t>
        <a:bodyPr/>
        <a:lstStyle/>
        <a:p>
          <a:endParaRPr lang="en-US"/>
        </a:p>
      </dgm:t>
    </dgm:pt>
    <dgm:pt modelId="{CA82A1D9-30DD-4605-9DBB-6A0285ADBEEC}">
      <dgm:prSet phldrT="[Texto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sz="1500" b="1" i="0" dirty="0"/>
            <a:t>Diseño:</a:t>
          </a:r>
          <a:endParaRPr lang="en-US" sz="1500" b="0" i="0" dirty="0"/>
        </a:p>
        <a:p>
          <a:pPr algn="ctr">
            <a:buFont typeface="Arial" panose="020B0604020202020204" pitchFamily="34" charset="0"/>
            <a:buChar char="•"/>
          </a:pPr>
          <a:r>
            <a:rPr lang="es-ES" sz="1600" b="0" i="0" dirty="0"/>
            <a:t>Creamos un diseño detallado de la App Web, incluyendo la arquitectura, la estructura de la base de datos y la interfaz de usuario.</a:t>
          </a:r>
        </a:p>
        <a:p>
          <a:pPr algn="ctr">
            <a:buFont typeface="Arial" panose="020B0604020202020204" pitchFamily="34" charset="0"/>
            <a:buChar char="•"/>
          </a:pPr>
          <a:r>
            <a:rPr lang="es-ES" sz="1600" b="0" i="0" dirty="0"/>
            <a:t>Definimos cómo se van a cumplir los requisitos técnicos y funcionales.</a:t>
          </a:r>
          <a:endParaRPr lang="en-US" sz="1600" dirty="0"/>
        </a:p>
      </dgm:t>
    </dgm:pt>
    <dgm:pt modelId="{B6A0FB99-F4F5-4EED-B5F6-47161D0A8EC1}" type="parTrans" cxnId="{3F0CBBB7-D943-4177-85E4-1A28DE9B7424}">
      <dgm:prSet/>
      <dgm:spPr/>
      <dgm:t>
        <a:bodyPr/>
        <a:lstStyle/>
        <a:p>
          <a:endParaRPr lang="en-US"/>
        </a:p>
      </dgm:t>
    </dgm:pt>
    <dgm:pt modelId="{05D63FAF-571C-415B-ADED-925C334D823E}" type="sibTrans" cxnId="{3F0CBBB7-D943-4177-85E4-1A28DE9B7424}">
      <dgm:prSet/>
      <dgm:spPr/>
      <dgm:t>
        <a:bodyPr/>
        <a:lstStyle/>
        <a:p>
          <a:endParaRPr lang="en-US"/>
        </a:p>
      </dgm:t>
    </dgm:pt>
    <dgm:pt modelId="{EDD0DFF3-F8E7-450C-9162-E9034BA7E05F}">
      <dgm:prSet phldrT="[Texto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sz="2000" b="1" i="0" dirty="0"/>
            <a:t>Desarrollo</a:t>
          </a:r>
          <a:r>
            <a:rPr lang="en-US" sz="1700" b="1" i="0" dirty="0"/>
            <a:t>:</a:t>
          </a:r>
        </a:p>
        <a:p>
          <a:pPr algn="ctr">
            <a:buFont typeface="Arial" panose="020B0604020202020204" pitchFamily="34" charset="0"/>
            <a:buChar char="•"/>
          </a:pPr>
          <a:r>
            <a:rPr lang="es-ES" sz="1600" b="0" i="0" dirty="0"/>
            <a:t>Utilizamos NodeJs para el del backend , Angular para el desarrollo del frontend y MySQL para la base de datos.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sz="1600" b="0" i="0" dirty="0"/>
            <a:t>Realizamos pruebas unitarias para garantizar que cada componente funcione correctamente.</a:t>
          </a:r>
          <a:endParaRPr lang="en-US" sz="1600" dirty="0"/>
        </a:p>
      </dgm:t>
    </dgm:pt>
    <dgm:pt modelId="{F4B69877-F354-47A9-868A-4F3A25392D3B}" type="parTrans" cxnId="{C332211C-083B-40C3-8D3C-A03473748E40}">
      <dgm:prSet/>
      <dgm:spPr/>
      <dgm:t>
        <a:bodyPr/>
        <a:lstStyle/>
        <a:p>
          <a:endParaRPr lang="en-US"/>
        </a:p>
      </dgm:t>
    </dgm:pt>
    <dgm:pt modelId="{569DB2A2-DC66-4198-9F20-D27B3B1E1D97}" type="sibTrans" cxnId="{C332211C-083B-40C3-8D3C-A03473748E40}">
      <dgm:prSet/>
      <dgm:spPr/>
      <dgm:t>
        <a:bodyPr/>
        <a:lstStyle/>
        <a:p>
          <a:endParaRPr lang="en-US"/>
        </a:p>
      </dgm:t>
    </dgm:pt>
    <dgm:pt modelId="{054D6ACE-186E-43F5-A3E7-B673F79EBBC9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dirty="0"/>
            <a:t>Integración y Pruebas:</a:t>
          </a:r>
        </a:p>
        <a:p>
          <a:pPr>
            <a:buFont typeface="Arial" panose="020B0604020202020204" pitchFamily="34" charset="0"/>
            <a:buChar char="•"/>
          </a:pPr>
          <a:r>
            <a:rPr lang="es-ES" sz="1600" b="0" i="0" dirty="0"/>
            <a:t>Integramos los diferentes módulos o componentes del sistema y realizaron pruebas de integración para garantizar que las partes del sistema funcionen juntas sin problemas.</a:t>
          </a:r>
          <a:endParaRPr lang="en-US" sz="1600" dirty="0"/>
        </a:p>
      </dgm:t>
    </dgm:pt>
    <dgm:pt modelId="{38E89187-7C45-4E78-85D2-4656248F4D33}" type="parTrans" cxnId="{C5BEEDDE-9D94-4C7D-9AE7-3E64CC777CB8}">
      <dgm:prSet/>
      <dgm:spPr/>
      <dgm:t>
        <a:bodyPr/>
        <a:lstStyle/>
        <a:p>
          <a:endParaRPr lang="en-US"/>
        </a:p>
      </dgm:t>
    </dgm:pt>
    <dgm:pt modelId="{9095DE23-F0B0-438B-A940-C089789B82C1}" type="sibTrans" cxnId="{C5BEEDDE-9D94-4C7D-9AE7-3E64CC777CB8}">
      <dgm:prSet/>
      <dgm:spPr/>
      <dgm:t>
        <a:bodyPr/>
        <a:lstStyle/>
        <a:p>
          <a:endParaRPr lang="en-US"/>
        </a:p>
      </dgm:t>
    </dgm:pt>
    <dgm:pt modelId="{3861C911-FE75-4F05-8907-E18086AF7827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dirty="0"/>
            <a:t>Pruebas de Validación:</a:t>
          </a:r>
          <a:endParaRPr lang="en-US" sz="2000" b="0" i="0" dirty="0"/>
        </a:p>
        <a:p>
          <a:pPr>
            <a:buFont typeface="Arial" panose="020B0604020202020204" pitchFamily="34" charset="0"/>
            <a:buChar char="•"/>
          </a:pPr>
          <a:r>
            <a:rPr lang="es-ES" sz="1600" b="0" i="0" dirty="0"/>
            <a:t>Realizamos pruebas de funcionalidad, rendimiento, seguridad y usabilidad para verificar que la App Web cumpla con los requisitos definidos por el cliente.</a:t>
          </a:r>
        </a:p>
      </dgm:t>
    </dgm:pt>
    <dgm:pt modelId="{7EB9312E-C496-4015-9F54-54A9584047DD}" type="parTrans" cxnId="{92EC5C62-9C5D-482F-9BF3-7CF7715D91BD}">
      <dgm:prSet/>
      <dgm:spPr/>
      <dgm:t>
        <a:bodyPr/>
        <a:lstStyle/>
        <a:p>
          <a:endParaRPr lang="en-US"/>
        </a:p>
      </dgm:t>
    </dgm:pt>
    <dgm:pt modelId="{22AAC1E1-6C4A-421C-80AE-965CEF196D52}" type="sibTrans" cxnId="{92EC5C62-9C5D-482F-9BF3-7CF7715D91BD}">
      <dgm:prSet/>
      <dgm:spPr/>
      <dgm:t>
        <a:bodyPr/>
        <a:lstStyle/>
        <a:p>
          <a:endParaRPr lang="en-US"/>
        </a:p>
      </dgm:t>
    </dgm:pt>
    <dgm:pt modelId="{91B24C72-A7E6-49B9-9820-B8068EA8F79D}" type="pres">
      <dgm:prSet presAssocID="{26F69013-3D4E-46CE-A507-275C03031ACC}" presName="Name0" presStyleCnt="0">
        <dgm:presLayoutVars>
          <dgm:dir/>
          <dgm:animLvl val="lvl"/>
          <dgm:resizeHandles val="exact"/>
        </dgm:presLayoutVars>
      </dgm:prSet>
      <dgm:spPr/>
    </dgm:pt>
    <dgm:pt modelId="{2F4556E3-A504-4D97-879A-AC9EE6F926BC}" type="pres">
      <dgm:prSet presAssocID="{15B43324-E6B7-4F19-9655-C9F4FB746CFD}" presName="vertFlow" presStyleCnt="0"/>
      <dgm:spPr/>
    </dgm:pt>
    <dgm:pt modelId="{A2F6F995-048E-4782-AB09-648830A87459}" type="pres">
      <dgm:prSet presAssocID="{15B43324-E6B7-4F19-9655-C9F4FB746CFD}" presName="header" presStyleLbl="node1" presStyleIdx="0" presStyleCnt="2" custScaleY="136665" custLinFactY="-38939" custLinFactNeighborX="936" custLinFactNeighborY="-100000"/>
      <dgm:spPr/>
    </dgm:pt>
    <dgm:pt modelId="{8289370D-A2E5-402C-B713-77737A4988E8}" type="pres">
      <dgm:prSet presAssocID="{ADDFFDB2-7151-465B-8C91-C0B9785810E7}" presName="parTrans" presStyleLbl="sibTrans2D1" presStyleIdx="0" presStyleCnt="4"/>
      <dgm:spPr/>
    </dgm:pt>
    <dgm:pt modelId="{B3AB8453-6491-4704-9ECB-2FB7F959F231}" type="pres">
      <dgm:prSet presAssocID="{945D6343-BEB1-459B-927C-1551F50DA8E5}" presName="child" presStyleLbl="alignAccFollowNode1" presStyleIdx="0" presStyleCnt="4" custScaleY="142488" custLinFactNeighborX="280" custLinFactNeighborY="-10309">
        <dgm:presLayoutVars>
          <dgm:chMax val="0"/>
          <dgm:bulletEnabled val="1"/>
        </dgm:presLayoutVars>
      </dgm:prSet>
      <dgm:spPr/>
    </dgm:pt>
    <dgm:pt modelId="{342F9AA3-CB06-490A-AA26-8B31A83D55F1}" type="pres">
      <dgm:prSet presAssocID="{B72267FC-24B5-494C-B314-74EA1B460723}" presName="sibTrans" presStyleLbl="sibTrans2D1" presStyleIdx="1" presStyleCnt="4"/>
      <dgm:spPr/>
    </dgm:pt>
    <dgm:pt modelId="{8EA19B65-51F4-41D4-8A00-CB1A27EA64AB}" type="pres">
      <dgm:prSet presAssocID="{CA82A1D9-30DD-4605-9DBB-6A0285ADBEEC}" presName="child" presStyleLbl="alignAccFollowNode1" presStyleIdx="1" presStyleCnt="4" custScaleY="141297">
        <dgm:presLayoutVars>
          <dgm:chMax val="0"/>
          <dgm:bulletEnabled val="1"/>
        </dgm:presLayoutVars>
      </dgm:prSet>
      <dgm:spPr/>
    </dgm:pt>
    <dgm:pt modelId="{35FC9569-ABE8-4888-A399-12D0451263FC}" type="pres">
      <dgm:prSet presAssocID="{15B43324-E6B7-4F19-9655-C9F4FB746CFD}" presName="hSp" presStyleCnt="0"/>
      <dgm:spPr/>
    </dgm:pt>
    <dgm:pt modelId="{11B6912B-9BD4-4049-826E-2B2C0A48BE90}" type="pres">
      <dgm:prSet presAssocID="{EDD0DFF3-F8E7-450C-9162-E9034BA7E05F}" presName="vertFlow" presStyleCnt="0"/>
      <dgm:spPr/>
    </dgm:pt>
    <dgm:pt modelId="{892283F7-8E1C-4910-9981-E75AA05E247C}" type="pres">
      <dgm:prSet presAssocID="{EDD0DFF3-F8E7-450C-9162-E9034BA7E05F}" presName="header" presStyleLbl="node1" presStyleIdx="1" presStyleCnt="2" custScaleY="140104"/>
      <dgm:spPr/>
    </dgm:pt>
    <dgm:pt modelId="{FAAD8D6F-BBD6-48D7-942B-1E6A3444C218}" type="pres">
      <dgm:prSet presAssocID="{38E89187-7C45-4E78-85D2-4656248F4D33}" presName="parTrans" presStyleLbl="sibTrans2D1" presStyleIdx="2" presStyleCnt="4"/>
      <dgm:spPr/>
    </dgm:pt>
    <dgm:pt modelId="{43B8DB3A-A932-4840-9212-057EC69BA5A4}" type="pres">
      <dgm:prSet presAssocID="{054D6ACE-186E-43F5-A3E7-B673F79EBBC9}" presName="child" presStyleLbl="alignAccFollowNode1" presStyleIdx="2" presStyleCnt="4" custScaleY="154357" custLinFactNeighborX="-1506" custLinFactNeighborY="-18522">
        <dgm:presLayoutVars>
          <dgm:chMax val="0"/>
          <dgm:bulletEnabled val="1"/>
        </dgm:presLayoutVars>
      </dgm:prSet>
      <dgm:spPr/>
    </dgm:pt>
    <dgm:pt modelId="{3B7ADB5F-D1A2-472A-93B1-60327493690F}" type="pres">
      <dgm:prSet presAssocID="{9095DE23-F0B0-438B-A940-C089789B82C1}" presName="sibTrans" presStyleLbl="sibTrans2D1" presStyleIdx="3" presStyleCnt="4"/>
      <dgm:spPr/>
    </dgm:pt>
    <dgm:pt modelId="{DE4C5204-352A-4F01-8F0B-5A5083AA238C}" type="pres">
      <dgm:prSet presAssocID="{3861C911-FE75-4F05-8907-E18086AF7827}" presName="child" presStyleLbl="alignAccFollowNode1" presStyleIdx="3" presStyleCnt="4" custScaleX="99700" custScaleY="142304" custLinFactNeighborX="-1450" custLinFactNeighborY="-22229">
        <dgm:presLayoutVars>
          <dgm:chMax val="0"/>
          <dgm:bulletEnabled val="1"/>
        </dgm:presLayoutVars>
      </dgm:prSet>
      <dgm:spPr/>
    </dgm:pt>
  </dgm:ptLst>
  <dgm:cxnLst>
    <dgm:cxn modelId="{55CC830F-AF50-4DE6-BBEB-3A1BEE012D33}" type="presOf" srcId="{CA82A1D9-30DD-4605-9DBB-6A0285ADBEEC}" destId="{8EA19B65-51F4-41D4-8A00-CB1A27EA64AB}" srcOrd="0" destOrd="0" presId="urn:microsoft.com/office/officeart/2005/8/layout/lProcess1"/>
    <dgm:cxn modelId="{14DC8517-F23E-490E-A56B-3167FE099919}" srcId="{26F69013-3D4E-46CE-A507-275C03031ACC}" destId="{15B43324-E6B7-4F19-9655-C9F4FB746CFD}" srcOrd="0" destOrd="0" parTransId="{A69C7559-433E-4AE2-BCE0-4D8B55669ED0}" sibTransId="{5F21474A-CDDB-4EC9-B54E-5AB69E1EA1BB}"/>
    <dgm:cxn modelId="{C332211C-083B-40C3-8D3C-A03473748E40}" srcId="{26F69013-3D4E-46CE-A507-275C03031ACC}" destId="{EDD0DFF3-F8E7-450C-9162-E9034BA7E05F}" srcOrd="1" destOrd="0" parTransId="{F4B69877-F354-47A9-868A-4F3A25392D3B}" sibTransId="{569DB2A2-DC66-4198-9F20-D27B3B1E1D97}"/>
    <dgm:cxn modelId="{94D91F23-63AC-44BF-AC6E-793C22CC1D77}" type="presOf" srcId="{945D6343-BEB1-459B-927C-1551F50DA8E5}" destId="{B3AB8453-6491-4704-9ECB-2FB7F959F231}" srcOrd="0" destOrd="0" presId="urn:microsoft.com/office/officeart/2005/8/layout/lProcess1"/>
    <dgm:cxn modelId="{C04BF433-E197-4688-A7DC-CC77FBB2667A}" type="presOf" srcId="{9095DE23-F0B0-438B-A940-C089789B82C1}" destId="{3B7ADB5F-D1A2-472A-93B1-60327493690F}" srcOrd="0" destOrd="0" presId="urn:microsoft.com/office/officeart/2005/8/layout/lProcess1"/>
    <dgm:cxn modelId="{3AD78035-231D-4838-A567-308FF473EB16}" srcId="{15B43324-E6B7-4F19-9655-C9F4FB746CFD}" destId="{945D6343-BEB1-459B-927C-1551F50DA8E5}" srcOrd="0" destOrd="0" parTransId="{ADDFFDB2-7151-465B-8C91-C0B9785810E7}" sibTransId="{B72267FC-24B5-494C-B314-74EA1B460723}"/>
    <dgm:cxn modelId="{92EC5C62-9C5D-482F-9BF3-7CF7715D91BD}" srcId="{EDD0DFF3-F8E7-450C-9162-E9034BA7E05F}" destId="{3861C911-FE75-4F05-8907-E18086AF7827}" srcOrd="1" destOrd="0" parTransId="{7EB9312E-C496-4015-9F54-54A9584047DD}" sibTransId="{22AAC1E1-6C4A-421C-80AE-965CEF196D52}"/>
    <dgm:cxn modelId="{177DA945-41F1-4F67-8B3C-9B4E8E9BFD9B}" type="presOf" srcId="{3861C911-FE75-4F05-8907-E18086AF7827}" destId="{DE4C5204-352A-4F01-8F0B-5A5083AA238C}" srcOrd="0" destOrd="0" presId="urn:microsoft.com/office/officeart/2005/8/layout/lProcess1"/>
    <dgm:cxn modelId="{BA293974-71DF-4D1F-8CD3-EDC7C5441313}" type="presOf" srcId="{B72267FC-24B5-494C-B314-74EA1B460723}" destId="{342F9AA3-CB06-490A-AA26-8B31A83D55F1}" srcOrd="0" destOrd="0" presId="urn:microsoft.com/office/officeart/2005/8/layout/lProcess1"/>
    <dgm:cxn modelId="{835C5789-D7B8-495B-99CD-3B6F26818486}" type="presOf" srcId="{38E89187-7C45-4E78-85D2-4656248F4D33}" destId="{FAAD8D6F-BBD6-48D7-942B-1E6A3444C218}" srcOrd="0" destOrd="0" presId="urn:microsoft.com/office/officeart/2005/8/layout/lProcess1"/>
    <dgm:cxn modelId="{0E12AC93-BADE-484E-9F16-26AE1E697E96}" type="presOf" srcId="{15B43324-E6B7-4F19-9655-C9F4FB746CFD}" destId="{A2F6F995-048E-4782-AB09-648830A87459}" srcOrd="0" destOrd="0" presId="urn:microsoft.com/office/officeart/2005/8/layout/lProcess1"/>
    <dgm:cxn modelId="{3F0CBBB7-D943-4177-85E4-1A28DE9B7424}" srcId="{15B43324-E6B7-4F19-9655-C9F4FB746CFD}" destId="{CA82A1D9-30DD-4605-9DBB-6A0285ADBEEC}" srcOrd="1" destOrd="0" parTransId="{B6A0FB99-F4F5-4EED-B5F6-47161D0A8EC1}" sibTransId="{05D63FAF-571C-415B-ADED-925C334D823E}"/>
    <dgm:cxn modelId="{28F3ACD9-3EB1-40D9-9733-2758B9FF309B}" type="presOf" srcId="{EDD0DFF3-F8E7-450C-9162-E9034BA7E05F}" destId="{892283F7-8E1C-4910-9981-E75AA05E247C}" srcOrd="0" destOrd="0" presId="urn:microsoft.com/office/officeart/2005/8/layout/lProcess1"/>
    <dgm:cxn modelId="{3CCB35DB-B89E-494C-8E64-7CC0BB8AF914}" type="presOf" srcId="{054D6ACE-186E-43F5-A3E7-B673F79EBBC9}" destId="{43B8DB3A-A932-4840-9212-057EC69BA5A4}" srcOrd="0" destOrd="0" presId="urn:microsoft.com/office/officeart/2005/8/layout/lProcess1"/>
    <dgm:cxn modelId="{C5BEEDDE-9D94-4C7D-9AE7-3E64CC777CB8}" srcId="{EDD0DFF3-F8E7-450C-9162-E9034BA7E05F}" destId="{054D6ACE-186E-43F5-A3E7-B673F79EBBC9}" srcOrd="0" destOrd="0" parTransId="{38E89187-7C45-4E78-85D2-4656248F4D33}" sibTransId="{9095DE23-F0B0-438B-A940-C089789B82C1}"/>
    <dgm:cxn modelId="{D58292EE-4BEC-4779-B5B8-10489D74AEAA}" type="presOf" srcId="{ADDFFDB2-7151-465B-8C91-C0B9785810E7}" destId="{8289370D-A2E5-402C-B713-77737A4988E8}" srcOrd="0" destOrd="0" presId="urn:microsoft.com/office/officeart/2005/8/layout/lProcess1"/>
    <dgm:cxn modelId="{F562D1F7-F3BF-4C15-9E07-BDCF5484A6AF}" type="presOf" srcId="{26F69013-3D4E-46CE-A507-275C03031ACC}" destId="{91B24C72-A7E6-49B9-9820-B8068EA8F79D}" srcOrd="0" destOrd="0" presId="urn:microsoft.com/office/officeart/2005/8/layout/lProcess1"/>
    <dgm:cxn modelId="{3C2F24A9-73C3-4C1B-9771-48A3ECC2E1D1}" type="presParOf" srcId="{91B24C72-A7E6-49B9-9820-B8068EA8F79D}" destId="{2F4556E3-A504-4D97-879A-AC9EE6F926BC}" srcOrd="0" destOrd="0" presId="urn:microsoft.com/office/officeart/2005/8/layout/lProcess1"/>
    <dgm:cxn modelId="{3F6C0184-36AD-49FB-A5DB-93133AE02A3A}" type="presParOf" srcId="{2F4556E3-A504-4D97-879A-AC9EE6F926BC}" destId="{A2F6F995-048E-4782-AB09-648830A87459}" srcOrd="0" destOrd="0" presId="urn:microsoft.com/office/officeart/2005/8/layout/lProcess1"/>
    <dgm:cxn modelId="{C7AA7E15-9A2C-4818-8ACA-F6E072744EB5}" type="presParOf" srcId="{2F4556E3-A504-4D97-879A-AC9EE6F926BC}" destId="{8289370D-A2E5-402C-B713-77737A4988E8}" srcOrd="1" destOrd="0" presId="urn:microsoft.com/office/officeart/2005/8/layout/lProcess1"/>
    <dgm:cxn modelId="{8CE53743-3965-4BA4-86F6-69156DFA44A8}" type="presParOf" srcId="{2F4556E3-A504-4D97-879A-AC9EE6F926BC}" destId="{B3AB8453-6491-4704-9ECB-2FB7F959F231}" srcOrd="2" destOrd="0" presId="urn:microsoft.com/office/officeart/2005/8/layout/lProcess1"/>
    <dgm:cxn modelId="{373FD905-C6F4-4B75-98D9-7535091E8408}" type="presParOf" srcId="{2F4556E3-A504-4D97-879A-AC9EE6F926BC}" destId="{342F9AA3-CB06-490A-AA26-8B31A83D55F1}" srcOrd="3" destOrd="0" presId="urn:microsoft.com/office/officeart/2005/8/layout/lProcess1"/>
    <dgm:cxn modelId="{C60A8554-90DD-4D38-93FE-E2175F936815}" type="presParOf" srcId="{2F4556E3-A504-4D97-879A-AC9EE6F926BC}" destId="{8EA19B65-51F4-41D4-8A00-CB1A27EA64AB}" srcOrd="4" destOrd="0" presId="urn:microsoft.com/office/officeart/2005/8/layout/lProcess1"/>
    <dgm:cxn modelId="{05E12D86-4A9A-46E0-8F41-6B995A6CD447}" type="presParOf" srcId="{91B24C72-A7E6-49B9-9820-B8068EA8F79D}" destId="{35FC9569-ABE8-4888-A399-12D0451263FC}" srcOrd="1" destOrd="0" presId="urn:microsoft.com/office/officeart/2005/8/layout/lProcess1"/>
    <dgm:cxn modelId="{939C849B-54E7-45DB-88D9-BF4FBAEF2C24}" type="presParOf" srcId="{91B24C72-A7E6-49B9-9820-B8068EA8F79D}" destId="{11B6912B-9BD4-4049-826E-2B2C0A48BE90}" srcOrd="2" destOrd="0" presId="urn:microsoft.com/office/officeart/2005/8/layout/lProcess1"/>
    <dgm:cxn modelId="{332AD461-E142-4FB4-96A3-4E8F0C32FF17}" type="presParOf" srcId="{11B6912B-9BD4-4049-826E-2B2C0A48BE90}" destId="{892283F7-8E1C-4910-9981-E75AA05E247C}" srcOrd="0" destOrd="0" presId="urn:microsoft.com/office/officeart/2005/8/layout/lProcess1"/>
    <dgm:cxn modelId="{0C6AFAE8-B576-4007-88AB-EE75E71FF047}" type="presParOf" srcId="{11B6912B-9BD4-4049-826E-2B2C0A48BE90}" destId="{FAAD8D6F-BBD6-48D7-942B-1E6A3444C218}" srcOrd="1" destOrd="0" presId="urn:microsoft.com/office/officeart/2005/8/layout/lProcess1"/>
    <dgm:cxn modelId="{885F4E78-C9EA-47E4-A336-D0E7CAAFB840}" type="presParOf" srcId="{11B6912B-9BD4-4049-826E-2B2C0A48BE90}" destId="{43B8DB3A-A932-4840-9212-057EC69BA5A4}" srcOrd="2" destOrd="0" presId="urn:microsoft.com/office/officeart/2005/8/layout/lProcess1"/>
    <dgm:cxn modelId="{43B32183-C5F1-45FB-8938-C0FD4331BDA3}" type="presParOf" srcId="{11B6912B-9BD4-4049-826E-2B2C0A48BE90}" destId="{3B7ADB5F-D1A2-472A-93B1-60327493690F}" srcOrd="3" destOrd="0" presId="urn:microsoft.com/office/officeart/2005/8/layout/lProcess1"/>
    <dgm:cxn modelId="{52C6D2F4-FFF9-4392-ACC8-65D1DEF020D3}" type="presParOf" srcId="{11B6912B-9BD4-4049-826E-2B2C0A48BE90}" destId="{DE4C5204-352A-4F01-8F0B-5A5083AA238C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A4DE4C-AA89-4263-B86D-76CB27BB0838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8402F8-F25E-4FB9-931E-68BDD35186C1}">
      <dgm:prSet phldrT="[Texto]" custT="1"/>
      <dgm:spPr/>
      <dgm:t>
        <a:bodyPr/>
        <a:lstStyle/>
        <a:p>
          <a:pPr algn="ctr"/>
          <a:r>
            <a:rPr lang="es-AR" sz="2000" b="1" dirty="0"/>
            <a:t>Como lo hicimos?</a:t>
          </a:r>
        </a:p>
        <a:p>
          <a:pPr algn="ctr"/>
          <a:r>
            <a:rPr lang="es-AR" sz="1400" dirty="0"/>
            <a:t>Diseñamos una App amigable que </a:t>
          </a:r>
        </a:p>
        <a:p>
          <a:pPr algn="ctr"/>
          <a:r>
            <a:rPr lang="es-AR" sz="1400" dirty="0"/>
            <a:t>garantiza la seguridad y privacidad de los datos de los encuestados y un almacenamiento seguro</a:t>
          </a:r>
        </a:p>
        <a:p>
          <a:pPr algn="ctr"/>
          <a:r>
            <a:rPr lang="es-AR" sz="1400" dirty="0"/>
            <a:t> </a:t>
          </a:r>
          <a:endParaRPr lang="en-US" sz="1400" dirty="0"/>
        </a:p>
      </dgm:t>
    </dgm:pt>
    <dgm:pt modelId="{3FA74D2E-CFC7-4326-996B-4369B8D6EA69}" type="parTrans" cxnId="{7797EB99-4BCC-4392-8434-63A75FA79892}">
      <dgm:prSet/>
      <dgm:spPr/>
      <dgm:t>
        <a:bodyPr/>
        <a:lstStyle/>
        <a:p>
          <a:endParaRPr lang="en-US"/>
        </a:p>
      </dgm:t>
    </dgm:pt>
    <dgm:pt modelId="{79DE771B-17D1-4DA6-A45B-28BFC5C20E91}" type="sibTrans" cxnId="{7797EB99-4BCC-4392-8434-63A75FA79892}">
      <dgm:prSet/>
      <dgm:spPr/>
      <dgm:t>
        <a:bodyPr/>
        <a:lstStyle/>
        <a:p>
          <a:endParaRPr lang="en-US" dirty="0"/>
        </a:p>
      </dgm:t>
    </dgm:pt>
    <dgm:pt modelId="{84229937-5DCB-4A28-806C-8075520857CD}">
      <dgm:prSet phldrT="[Texto]" custT="1"/>
      <dgm:spPr/>
      <dgm:t>
        <a:bodyPr/>
        <a:lstStyle/>
        <a:p>
          <a:pPr algn="ctr"/>
          <a:r>
            <a:rPr lang="es-AR" sz="2000" b="1" dirty="0"/>
            <a:t>Funcionalidades:</a:t>
          </a:r>
        </a:p>
        <a:p>
          <a:pPr algn="just"/>
          <a:r>
            <a:rPr lang="es-AR" sz="1400" dirty="0"/>
            <a:t>-LogIn</a:t>
          </a:r>
        </a:p>
        <a:p>
          <a:pPr algn="just"/>
          <a:r>
            <a:rPr lang="es-AR" sz="1400" dirty="0"/>
            <a:t>-Inicio de sesión, menú de opciones</a:t>
          </a:r>
        </a:p>
        <a:p>
          <a:pPr algn="just"/>
          <a:r>
            <a:rPr lang="es-AR" sz="1400" dirty="0"/>
            <a:t>-Menú Administrador</a:t>
          </a:r>
        </a:p>
        <a:p>
          <a:pPr algn="just"/>
          <a:r>
            <a:rPr lang="es-AR" sz="1400" dirty="0"/>
            <a:t>-Encuestas</a:t>
          </a:r>
        </a:p>
        <a:p>
          <a:pPr algn="just"/>
          <a:r>
            <a:rPr lang="es-AR" sz="1400" dirty="0"/>
            <a:t>-Dashboard</a:t>
          </a:r>
          <a:endParaRPr lang="en-US" sz="1400" dirty="0"/>
        </a:p>
      </dgm:t>
    </dgm:pt>
    <dgm:pt modelId="{94DFCDEA-E4F0-4109-B858-38F045B29638}" type="parTrans" cxnId="{7385A958-F83C-4431-A119-6DC9FBE537A1}">
      <dgm:prSet/>
      <dgm:spPr/>
      <dgm:t>
        <a:bodyPr/>
        <a:lstStyle/>
        <a:p>
          <a:endParaRPr lang="en-US"/>
        </a:p>
      </dgm:t>
    </dgm:pt>
    <dgm:pt modelId="{DC21F835-5126-440F-8BC3-90323B6CB894}" type="sibTrans" cxnId="{7385A958-F83C-4431-A119-6DC9FBE537A1}">
      <dgm:prSet/>
      <dgm:spPr/>
      <dgm:t>
        <a:bodyPr/>
        <a:lstStyle/>
        <a:p>
          <a:endParaRPr lang="en-US" dirty="0"/>
        </a:p>
      </dgm:t>
    </dgm:pt>
    <dgm:pt modelId="{6BEAD9E3-4C36-48F9-9A11-DE0D29E470CC}">
      <dgm:prSet phldrT="[Texto]" custT="1"/>
      <dgm:spPr/>
      <dgm:t>
        <a:bodyPr/>
        <a:lstStyle/>
        <a:p>
          <a:pPr algn="ctr"/>
          <a:r>
            <a:rPr lang="es-AR" sz="2000" b="1" dirty="0"/>
            <a:t>Actividades:</a:t>
          </a:r>
          <a:endParaRPr lang="es-AR" sz="1400" dirty="0"/>
        </a:p>
        <a:p>
          <a:pPr algn="just"/>
          <a:r>
            <a:rPr lang="es-AR" sz="1400" dirty="0"/>
            <a:t>-Loguerse en la App</a:t>
          </a:r>
        </a:p>
        <a:p>
          <a:pPr algn="just"/>
          <a:r>
            <a:rPr lang="es-AR" sz="1400" dirty="0"/>
            <a:t>-Iniciar sesión y acceder al menú </a:t>
          </a:r>
        </a:p>
        <a:p>
          <a:pPr algn="just"/>
          <a:r>
            <a:rPr lang="es-AR" sz="1400" dirty="0"/>
            <a:t>-Gestionar opciones del menú</a:t>
          </a:r>
        </a:p>
        <a:p>
          <a:pPr algn="just"/>
          <a:r>
            <a:rPr lang="es-AR" sz="1400" dirty="0"/>
            <a:t>-Crear / Completar Encuestas</a:t>
          </a:r>
        </a:p>
        <a:p>
          <a:pPr algn="just"/>
          <a:r>
            <a:rPr lang="es-AR" sz="1400" dirty="0"/>
            <a:t>-Visualizar dashboard</a:t>
          </a:r>
          <a:endParaRPr lang="en-US" sz="1400" dirty="0"/>
        </a:p>
      </dgm:t>
    </dgm:pt>
    <dgm:pt modelId="{D3BF0B5D-0C71-4196-9974-B77773489ADA}" type="parTrans" cxnId="{43DF9CF1-25B8-4BFB-A9B6-ADEB68EF1E85}">
      <dgm:prSet/>
      <dgm:spPr/>
      <dgm:t>
        <a:bodyPr/>
        <a:lstStyle/>
        <a:p>
          <a:endParaRPr lang="en-US"/>
        </a:p>
      </dgm:t>
    </dgm:pt>
    <dgm:pt modelId="{09F5F249-7816-4E52-8F54-84AF425C4869}" type="sibTrans" cxnId="{43DF9CF1-25B8-4BFB-A9B6-ADEB68EF1E85}">
      <dgm:prSet/>
      <dgm:spPr/>
      <dgm:t>
        <a:bodyPr/>
        <a:lstStyle/>
        <a:p>
          <a:endParaRPr lang="en-US" dirty="0"/>
        </a:p>
      </dgm:t>
    </dgm:pt>
    <dgm:pt modelId="{4B93CB77-1E82-4ECF-89C4-AB7EF7E82FF5}">
      <dgm:prSet phldrT="[Texto]" custT="1"/>
      <dgm:spPr/>
      <dgm:t>
        <a:bodyPr/>
        <a:lstStyle/>
        <a:p>
          <a:pPr algn="ctr"/>
          <a:r>
            <a:rPr lang="es-AR" sz="2000" b="1" dirty="0"/>
            <a:t>Requerimientos:</a:t>
          </a:r>
        </a:p>
        <a:p>
          <a:pPr algn="just"/>
          <a:r>
            <a:rPr lang="en-US" sz="1400" dirty="0"/>
            <a:t>-Gestionar encuestas</a:t>
          </a:r>
        </a:p>
        <a:p>
          <a:pPr algn="just"/>
          <a:r>
            <a:rPr lang="en-US" sz="1400" dirty="0"/>
            <a:t>-Gestionar usuarios</a:t>
          </a:r>
        </a:p>
        <a:p>
          <a:pPr algn="just"/>
          <a:r>
            <a:rPr lang="en-US" sz="1400" dirty="0"/>
            <a:t>-Gestionar datos </a:t>
          </a:r>
        </a:p>
      </dgm:t>
    </dgm:pt>
    <dgm:pt modelId="{D4B3369C-64EC-4ECC-8E76-800BE5AE9D8E}" type="parTrans" cxnId="{5E4DFBC5-4DFC-42B4-A3E8-ACD4594C27DF}">
      <dgm:prSet/>
      <dgm:spPr/>
      <dgm:t>
        <a:bodyPr/>
        <a:lstStyle/>
        <a:p>
          <a:endParaRPr lang="en-US"/>
        </a:p>
      </dgm:t>
    </dgm:pt>
    <dgm:pt modelId="{E1E62370-ABB2-4173-8CE8-E53CF3BA0018}" type="sibTrans" cxnId="{5E4DFBC5-4DFC-42B4-A3E8-ACD4594C27DF}">
      <dgm:prSet/>
      <dgm:spPr/>
      <dgm:t>
        <a:bodyPr/>
        <a:lstStyle/>
        <a:p>
          <a:endParaRPr lang="en-US"/>
        </a:p>
      </dgm:t>
    </dgm:pt>
    <dgm:pt modelId="{FD1AFF6C-73EA-4598-9610-FF16A8197667}" type="pres">
      <dgm:prSet presAssocID="{5AA4DE4C-AA89-4263-B86D-76CB27BB0838}" presName="diagram" presStyleCnt="0">
        <dgm:presLayoutVars>
          <dgm:dir/>
          <dgm:resizeHandles val="exact"/>
        </dgm:presLayoutVars>
      </dgm:prSet>
      <dgm:spPr/>
    </dgm:pt>
    <dgm:pt modelId="{1C322F40-974E-478E-B477-5D8F0EFEC16B}" type="pres">
      <dgm:prSet presAssocID="{FF8402F8-F25E-4FB9-931E-68BDD35186C1}" presName="node" presStyleLbl="node1" presStyleIdx="0" presStyleCnt="4">
        <dgm:presLayoutVars>
          <dgm:bulletEnabled val="1"/>
        </dgm:presLayoutVars>
      </dgm:prSet>
      <dgm:spPr/>
    </dgm:pt>
    <dgm:pt modelId="{B54E9A64-5C73-4EE9-904C-19585F9A5566}" type="pres">
      <dgm:prSet presAssocID="{79DE771B-17D1-4DA6-A45B-28BFC5C20E91}" presName="sibTrans" presStyleLbl="sibTrans2D1" presStyleIdx="0" presStyleCnt="3"/>
      <dgm:spPr/>
    </dgm:pt>
    <dgm:pt modelId="{C2A261C1-0037-4CA6-88E9-77D96003B178}" type="pres">
      <dgm:prSet presAssocID="{79DE771B-17D1-4DA6-A45B-28BFC5C20E91}" presName="connectorText" presStyleLbl="sibTrans2D1" presStyleIdx="0" presStyleCnt="3"/>
      <dgm:spPr/>
    </dgm:pt>
    <dgm:pt modelId="{F2D87CE9-13D4-4F8C-B520-4DAB8B757BB2}" type="pres">
      <dgm:prSet presAssocID="{84229937-5DCB-4A28-806C-8075520857CD}" presName="node" presStyleLbl="node1" presStyleIdx="1" presStyleCnt="4">
        <dgm:presLayoutVars>
          <dgm:bulletEnabled val="1"/>
        </dgm:presLayoutVars>
      </dgm:prSet>
      <dgm:spPr/>
    </dgm:pt>
    <dgm:pt modelId="{5646D0A8-C6EF-45AE-8116-7A016737E20D}" type="pres">
      <dgm:prSet presAssocID="{DC21F835-5126-440F-8BC3-90323B6CB894}" presName="sibTrans" presStyleLbl="sibTrans2D1" presStyleIdx="1" presStyleCnt="3"/>
      <dgm:spPr/>
    </dgm:pt>
    <dgm:pt modelId="{1F63ABC4-5B3F-45E8-8716-6446074EFDDD}" type="pres">
      <dgm:prSet presAssocID="{DC21F835-5126-440F-8BC3-90323B6CB894}" presName="connectorText" presStyleLbl="sibTrans2D1" presStyleIdx="1" presStyleCnt="3"/>
      <dgm:spPr/>
    </dgm:pt>
    <dgm:pt modelId="{46DE84F7-2686-4C77-9C38-289605B5084C}" type="pres">
      <dgm:prSet presAssocID="{6BEAD9E3-4C36-48F9-9A11-DE0D29E470CC}" presName="node" presStyleLbl="node1" presStyleIdx="2" presStyleCnt="4" custLinFactNeighborX="298">
        <dgm:presLayoutVars>
          <dgm:bulletEnabled val="1"/>
        </dgm:presLayoutVars>
      </dgm:prSet>
      <dgm:spPr/>
    </dgm:pt>
    <dgm:pt modelId="{8D2FA615-33D3-4B5D-BEB2-00A571F94911}" type="pres">
      <dgm:prSet presAssocID="{09F5F249-7816-4E52-8F54-84AF425C4869}" presName="sibTrans" presStyleLbl="sibTrans2D1" presStyleIdx="2" presStyleCnt="3"/>
      <dgm:spPr/>
    </dgm:pt>
    <dgm:pt modelId="{439C8C9C-BE0A-46B3-9840-C69816F98E7B}" type="pres">
      <dgm:prSet presAssocID="{09F5F249-7816-4E52-8F54-84AF425C4869}" presName="connectorText" presStyleLbl="sibTrans2D1" presStyleIdx="2" presStyleCnt="3"/>
      <dgm:spPr/>
    </dgm:pt>
    <dgm:pt modelId="{01962FBA-897C-4CD9-B530-92AC62D976CB}" type="pres">
      <dgm:prSet presAssocID="{4B93CB77-1E82-4ECF-89C4-AB7EF7E82FF5}" presName="node" presStyleLbl="node1" presStyleIdx="3" presStyleCnt="4" custLinFactNeighborX="664" custLinFactNeighborY="497">
        <dgm:presLayoutVars>
          <dgm:bulletEnabled val="1"/>
        </dgm:presLayoutVars>
      </dgm:prSet>
      <dgm:spPr/>
    </dgm:pt>
  </dgm:ptLst>
  <dgm:cxnLst>
    <dgm:cxn modelId="{D821630A-890D-4147-9A89-9AA522F2A1E4}" type="presOf" srcId="{79DE771B-17D1-4DA6-A45B-28BFC5C20E91}" destId="{B54E9A64-5C73-4EE9-904C-19585F9A5566}" srcOrd="0" destOrd="0" presId="urn:microsoft.com/office/officeart/2005/8/layout/process5"/>
    <dgm:cxn modelId="{53401E5F-F09E-44C1-B890-A65ED98D0CD5}" type="presOf" srcId="{FF8402F8-F25E-4FB9-931E-68BDD35186C1}" destId="{1C322F40-974E-478E-B477-5D8F0EFEC16B}" srcOrd="0" destOrd="0" presId="urn:microsoft.com/office/officeart/2005/8/layout/process5"/>
    <dgm:cxn modelId="{8FF1A566-4078-4A22-913E-7956F7F55EA8}" type="presOf" srcId="{5AA4DE4C-AA89-4263-B86D-76CB27BB0838}" destId="{FD1AFF6C-73EA-4598-9610-FF16A8197667}" srcOrd="0" destOrd="0" presId="urn:microsoft.com/office/officeart/2005/8/layout/process5"/>
    <dgm:cxn modelId="{FBE3E44B-D912-41C1-9990-B8D12A7DE4A8}" type="presOf" srcId="{09F5F249-7816-4E52-8F54-84AF425C4869}" destId="{439C8C9C-BE0A-46B3-9840-C69816F98E7B}" srcOrd="1" destOrd="0" presId="urn:microsoft.com/office/officeart/2005/8/layout/process5"/>
    <dgm:cxn modelId="{7385A958-F83C-4431-A119-6DC9FBE537A1}" srcId="{5AA4DE4C-AA89-4263-B86D-76CB27BB0838}" destId="{84229937-5DCB-4A28-806C-8075520857CD}" srcOrd="1" destOrd="0" parTransId="{94DFCDEA-E4F0-4109-B858-38F045B29638}" sibTransId="{DC21F835-5126-440F-8BC3-90323B6CB894}"/>
    <dgm:cxn modelId="{DC406288-5360-41EA-8467-2B5D047BE256}" type="presOf" srcId="{6BEAD9E3-4C36-48F9-9A11-DE0D29E470CC}" destId="{46DE84F7-2686-4C77-9C38-289605B5084C}" srcOrd="0" destOrd="0" presId="urn:microsoft.com/office/officeart/2005/8/layout/process5"/>
    <dgm:cxn modelId="{7797EB99-4BCC-4392-8434-63A75FA79892}" srcId="{5AA4DE4C-AA89-4263-B86D-76CB27BB0838}" destId="{FF8402F8-F25E-4FB9-931E-68BDD35186C1}" srcOrd="0" destOrd="0" parTransId="{3FA74D2E-CFC7-4326-996B-4369B8D6EA69}" sibTransId="{79DE771B-17D1-4DA6-A45B-28BFC5C20E91}"/>
    <dgm:cxn modelId="{B8B9FB9C-A46E-44D2-AD10-11FDA828FA5A}" type="presOf" srcId="{DC21F835-5126-440F-8BC3-90323B6CB894}" destId="{5646D0A8-C6EF-45AE-8116-7A016737E20D}" srcOrd="0" destOrd="0" presId="urn:microsoft.com/office/officeart/2005/8/layout/process5"/>
    <dgm:cxn modelId="{E6169EA0-A1AF-4C38-8293-503F7F6C4CA5}" type="presOf" srcId="{DC21F835-5126-440F-8BC3-90323B6CB894}" destId="{1F63ABC4-5B3F-45E8-8716-6446074EFDDD}" srcOrd="1" destOrd="0" presId="urn:microsoft.com/office/officeart/2005/8/layout/process5"/>
    <dgm:cxn modelId="{354254BA-6724-4170-AC2B-CAC84908BCC3}" type="presOf" srcId="{4B93CB77-1E82-4ECF-89C4-AB7EF7E82FF5}" destId="{01962FBA-897C-4CD9-B530-92AC62D976CB}" srcOrd="0" destOrd="0" presId="urn:microsoft.com/office/officeart/2005/8/layout/process5"/>
    <dgm:cxn modelId="{498D1FC0-49BF-43F8-80A2-31C677959FF0}" type="presOf" srcId="{09F5F249-7816-4E52-8F54-84AF425C4869}" destId="{8D2FA615-33D3-4B5D-BEB2-00A571F94911}" srcOrd="0" destOrd="0" presId="urn:microsoft.com/office/officeart/2005/8/layout/process5"/>
    <dgm:cxn modelId="{5E4DFBC5-4DFC-42B4-A3E8-ACD4594C27DF}" srcId="{5AA4DE4C-AA89-4263-B86D-76CB27BB0838}" destId="{4B93CB77-1E82-4ECF-89C4-AB7EF7E82FF5}" srcOrd="3" destOrd="0" parTransId="{D4B3369C-64EC-4ECC-8E76-800BE5AE9D8E}" sibTransId="{E1E62370-ABB2-4173-8CE8-E53CF3BA0018}"/>
    <dgm:cxn modelId="{9DCDB6D3-4BF1-41DA-BD66-77C7FF4E6FA1}" type="presOf" srcId="{79DE771B-17D1-4DA6-A45B-28BFC5C20E91}" destId="{C2A261C1-0037-4CA6-88E9-77D96003B178}" srcOrd="1" destOrd="0" presId="urn:microsoft.com/office/officeart/2005/8/layout/process5"/>
    <dgm:cxn modelId="{44C3A8E5-2F04-4D31-B1BD-5389F7C7A892}" type="presOf" srcId="{84229937-5DCB-4A28-806C-8075520857CD}" destId="{F2D87CE9-13D4-4F8C-B520-4DAB8B757BB2}" srcOrd="0" destOrd="0" presId="urn:microsoft.com/office/officeart/2005/8/layout/process5"/>
    <dgm:cxn modelId="{43DF9CF1-25B8-4BFB-A9B6-ADEB68EF1E85}" srcId="{5AA4DE4C-AA89-4263-B86D-76CB27BB0838}" destId="{6BEAD9E3-4C36-48F9-9A11-DE0D29E470CC}" srcOrd="2" destOrd="0" parTransId="{D3BF0B5D-0C71-4196-9974-B77773489ADA}" sibTransId="{09F5F249-7816-4E52-8F54-84AF425C4869}"/>
    <dgm:cxn modelId="{A47CAFEA-FCEA-4BFE-9A80-B61C44783A1D}" type="presParOf" srcId="{FD1AFF6C-73EA-4598-9610-FF16A8197667}" destId="{1C322F40-974E-478E-B477-5D8F0EFEC16B}" srcOrd="0" destOrd="0" presId="urn:microsoft.com/office/officeart/2005/8/layout/process5"/>
    <dgm:cxn modelId="{822C354B-8A01-484F-AB7A-5ADAAE8BDBC5}" type="presParOf" srcId="{FD1AFF6C-73EA-4598-9610-FF16A8197667}" destId="{B54E9A64-5C73-4EE9-904C-19585F9A5566}" srcOrd="1" destOrd="0" presId="urn:microsoft.com/office/officeart/2005/8/layout/process5"/>
    <dgm:cxn modelId="{0DBAA5FD-8AF6-446B-8997-AC74F0C15C9D}" type="presParOf" srcId="{B54E9A64-5C73-4EE9-904C-19585F9A5566}" destId="{C2A261C1-0037-4CA6-88E9-77D96003B178}" srcOrd="0" destOrd="0" presId="urn:microsoft.com/office/officeart/2005/8/layout/process5"/>
    <dgm:cxn modelId="{0AE75100-A3D5-4FB2-9CB3-E535E9DA623D}" type="presParOf" srcId="{FD1AFF6C-73EA-4598-9610-FF16A8197667}" destId="{F2D87CE9-13D4-4F8C-B520-4DAB8B757BB2}" srcOrd="2" destOrd="0" presId="urn:microsoft.com/office/officeart/2005/8/layout/process5"/>
    <dgm:cxn modelId="{7DA44A4E-9E22-497B-BE6C-558B8D2BC103}" type="presParOf" srcId="{FD1AFF6C-73EA-4598-9610-FF16A8197667}" destId="{5646D0A8-C6EF-45AE-8116-7A016737E20D}" srcOrd="3" destOrd="0" presId="urn:microsoft.com/office/officeart/2005/8/layout/process5"/>
    <dgm:cxn modelId="{F561A0F0-25E0-4664-8C35-E92303466711}" type="presParOf" srcId="{5646D0A8-C6EF-45AE-8116-7A016737E20D}" destId="{1F63ABC4-5B3F-45E8-8716-6446074EFDDD}" srcOrd="0" destOrd="0" presId="urn:microsoft.com/office/officeart/2005/8/layout/process5"/>
    <dgm:cxn modelId="{75792C6E-2D66-42B4-9E64-C438A339D5B0}" type="presParOf" srcId="{FD1AFF6C-73EA-4598-9610-FF16A8197667}" destId="{46DE84F7-2686-4C77-9C38-289605B5084C}" srcOrd="4" destOrd="0" presId="urn:microsoft.com/office/officeart/2005/8/layout/process5"/>
    <dgm:cxn modelId="{9863B509-800A-493B-BED6-34653431AB05}" type="presParOf" srcId="{FD1AFF6C-73EA-4598-9610-FF16A8197667}" destId="{8D2FA615-33D3-4B5D-BEB2-00A571F94911}" srcOrd="5" destOrd="0" presId="urn:microsoft.com/office/officeart/2005/8/layout/process5"/>
    <dgm:cxn modelId="{9C18B239-6258-4D13-8686-8D8481505F18}" type="presParOf" srcId="{8D2FA615-33D3-4B5D-BEB2-00A571F94911}" destId="{439C8C9C-BE0A-46B3-9840-C69816F98E7B}" srcOrd="0" destOrd="0" presId="urn:microsoft.com/office/officeart/2005/8/layout/process5"/>
    <dgm:cxn modelId="{BB8AAC52-C950-4035-841B-8B60331E6FE0}" type="presParOf" srcId="{FD1AFF6C-73EA-4598-9610-FF16A8197667}" destId="{01962FBA-897C-4CD9-B530-92AC62D976CB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6F995-048E-4782-AB09-648830A87459}">
      <dsp:nvSpPr>
        <dsp:cNvPr id="0" name=""/>
        <dsp:cNvSpPr/>
      </dsp:nvSpPr>
      <dsp:spPr>
        <a:xfrm>
          <a:off x="194823" y="0"/>
          <a:ext cx="4553626" cy="1555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Identificación de Requisitos:</a:t>
          </a:r>
          <a:endParaRPr lang="en-US" sz="2000" b="0" i="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0" i="0" kern="1200" dirty="0"/>
            <a:t>Relevamos las necesidades y objetivos del cliente o usuario.</a:t>
          </a:r>
        </a:p>
      </dsp:txBody>
      <dsp:txXfrm>
        <a:off x="240391" y="45568"/>
        <a:ext cx="4462490" cy="1464667"/>
      </dsp:txXfrm>
    </dsp:sp>
    <dsp:sp modelId="{8289370D-A2E5-402C-B713-77737A4988E8}">
      <dsp:nvSpPr>
        <dsp:cNvPr id="0" name=""/>
        <dsp:cNvSpPr/>
      </dsp:nvSpPr>
      <dsp:spPr>
        <a:xfrm rot="5452732">
          <a:off x="2367366" y="1635347"/>
          <a:ext cx="179176" cy="19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B8453-6491-4704-9ECB-2FB7F959F231}">
      <dsp:nvSpPr>
        <dsp:cNvPr id="0" name=""/>
        <dsp:cNvSpPr/>
      </dsp:nvSpPr>
      <dsp:spPr>
        <a:xfrm>
          <a:off x="164951" y="1914113"/>
          <a:ext cx="4553626" cy="162209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Análisis: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0" i="0" kern="1200" dirty="0"/>
            <a:t>Analizamos de manera detallada los requisitos para comprender lo que se necesitaba.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0" i="0" kern="1200" dirty="0"/>
            <a:t>Identificamos los posibles desafíos o problemas y planteamos soluciones.</a:t>
          </a:r>
          <a:endParaRPr lang="en-US" sz="1600" kern="1200" dirty="0"/>
        </a:p>
      </dsp:txBody>
      <dsp:txXfrm>
        <a:off x="212460" y="1961622"/>
        <a:ext cx="4458608" cy="1527074"/>
      </dsp:txXfrm>
    </dsp:sp>
    <dsp:sp modelId="{342F9AA3-CB06-490A-AA26-8B31A83D55F1}">
      <dsp:nvSpPr>
        <dsp:cNvPr id="0" name=""/>
        <dsp:cNvSpPr/>
      </dsp:nvSpPr>
      <dsp:spPr>
        <a:xfrm rot="5421331">
          <a:off x="2315216" y="3656354"/>
          <a:ext cx="240305" cy="19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4021767"/>
            <a:satOff val="-20011"/>
            <a:lumOff val="-1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19B65-51F4-41D4-8A00-CB1A27EA64AB}">
      <dsp:nvSpPr>
        <dsp:cNvPr id="0" name=""/>
        <dsp:cNvSpPr/>
      </dsp:nvSpPr>
      <dsp:spPr>
        <a:xfrm>
          <a:off x="152201" y="3975724"/>
          <a:ext cx="4553626" cy="160853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4198374"/>
            <a:satOff val="-22408"/>
            <a:lumOff val="-28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198374"/>
              <a:satOff val="-22408"/>
              <a:lumOff val="-28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1" i="0" kern="1200" dirty="0"/>
            <a:t>Diseño:</a:t>
          </a:r>
          <a:endParaRPr lang="en-US" sz="1500" b="0" i="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0" i="0" kern="1200" dirty="0"/>
            <a:t>Creamos un diseño detallado de la App Web, incluyendo la arquitectura, la estructura de la base de datos y la interfaz de usuario.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0" i="0" kern="1200" dirty="0"/>
            <a:t>Definimos cómo se van a cumplir los requisitos técnicos y funcionales.</a:t>
          </a:r>
          <a:endParaRPr lang="en-US" sz="1600" kern="1200" dirty="0"/>
        </a:p>
      </dsp:txBody>
      <dsp:txXfrm>
        <a:off x="199313" y="4022836"/>
        <a:ext cx="4459402" cy="1514310"/>
      </dsp:txXfrm>
    </dsp:sp>
    <dsp:sp modelId="{892283F7-8E1C-4910-9981-E75AA05E247C}">
      <dsp:nvSpPr>
        <dsp:cNvPr id="0" name=""/>
        <dsp:cNvSpPr/>
      </dsp:nvSpPr>
      <dsp:spPr>
        <a:xfrm>
          <a:off x="5343335" y="943"/>
          <a:ext cx="4553626" cy="1594953"/>
        </a:xfrm>
        <a:prstGeom prst="roundRect">
          <a:avLst>
            <a:gd name="adj" fmla="val 10000"/>
          </a:avLst>
        </a:prstGeom>
        <a:solidFill>
          <a:schemeClr val="accent2">
            <a:hueOff val="12065300"/>
            <a:satOff val="-60032"/>
            <a:lumOff val="-405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Desarrollo</a:t>
          </a:r>
          <a:r>
            <a:rPr lang="en-US" sz="1700" b="1" i="0" kern="1200" dirty="0"/>
            <a:t>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0" i="0" kern="1200" dirty="0"/>
            <a:t>Utilizamos NodeJs para el del backend , Angular para el desarrollo del frontend y MySQL para la base de datos.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Realizamos pruebas unitarias para garantizar que cada componente funcione correctamente.</a:t>
          </a:r>
          <a:endParaRPr lang="en-US" sz="1600" kern="1200" dirty="0"/>
        </a:p>
      </dsp:txBody>
      <dsp:txXfrm>
        <a:off x="5390050" y="47658"/>
        <a:ext cx="4460196" cy="1501523"/>
      </dsp:txXfrm>
    </dsp:sp>
    <dsp:sp modelId="{FAAD8D6F-BBD6-48D7-942B-1E6A3444C218}">
      <dsp:nvSpPr>
        <dsp:cNvPr id="0" name=""/>
        <dsp:cNvSpPr/>
      </dsp:nvSpPr>
      <dsp:spPr>
        <a:xfrm rot="5517787">
          <a:off x="7506042" y="1658607"/>
          <a:ext cx="162416" cy="19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8043534"/>
            <a:satOff val="-40021"/>
            <a:lumOff val="-27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8DB3A-A932-4840-9212-057EC69BA5A4}">
      <dsp:nvSpPr>
        <dsp:cNvPr id="0" name=""/>
        <dsp:cNvSpPr/>
      </dsp:nvSpPr>
      <dsp:spPr>
        <a:xfrm>
          <a:off x="5274758" y="1920539"/>
          <a:ext cx="4553626" cy="17572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8396748"/>
            <a:satOff val="-44815"/>
            <a:lumOff val="-572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396748"/>
              <a:satOff val="-44815"/>
              <a:lumOff val="-5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Integración y Pruebas: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0" i="0" kern="1200" dirty="0"/>
            <a:t>Integramos los diferentes módulos o componentes del sistema y realizaron pruebas de integración para garantizar que las partes del sistema funcionen juntas sin problemas.</a:t>
          </a:r>
          <a:endParaRPr lang="en-US" sz="1600" kern="1200" dirty="0"/>
        </a:p>
      </dsp:txBody>
      <dsp:txXfrm>
        <a:off x="5326225" y="1972006"/>
        <a:ext cx="4450692" cy="1654276"/>
      </dsp:txXfrm>
    </dsp:sp>
    <dsp:sp modelId="{3B7ADB5F-D1A2-472A-93B1-60327493690F}">
      <dsp:nvSpPr>
        <dsp:cNvPr id="0" name=""/>
        <dsp:cNvSpPr/>
      </dsp:nvSpPr>
      <dsp:spPr>
        <a:xfrm rot="5395770">
          <a:off x="7460663" y="3769975"/>
          <a:ext cx="184451" cy="19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12065300"/>
            <a:satOff val="-60032"/>
            <a:lumOff val="-405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C5204-352A-4F01-8F0B-5A5083AA238C}">
      <dsp:nvSpPr>
        <dsp:cNvPr id="0" name=""/>
        <dsp:cNvSpPr/>
      </dsp:nvSpPr>
      <dsp:spPr>
        <a:xfrm>
          <a:off x="5284138" y="4061421"/>
          <a:ext cx="4539965" cy="161999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12595122"/>
            <a:satOff val="-67223"/>
            <a:lumOff val="-85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595122"/>
              <a:satOff val="-67223"/>
              <a:lumOff val="-85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Pruebas de Validación:</a:t>
          </a:r>
          <a:endParaRPr lang="en-US" sz="2000" b="0" i="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0" i="0" kern="1200" dirty="0"/>
            <a:t>Realizamos pruebas de funcionalidad, rendimiento, seguridad y usabilidad para verificar que la App Web cumpla con los requisitos definidos por el cliente.</a:t>
          </a:r>
        </a:p>
      </dsp:txBody>
      <dsp:txXfrm>
        <a:off x="5331586" y="4108869"/>
        <a:ext cx="4445069" cy="1525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22F40-974E-478E-B477-5D8F0EFEC16B}">
      <dsp:nvSpPr>
        <dsp:cNvPr id="0" name=""/>
        <dsp:cNvSpPr/>
      </dsp:nvSpPr>
      <dsp:spPr>
        <a:xfrm>
          <a:off x="1874043" y="3992"/>
          <a:ext cx="3518296" cy="211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b="1" kern="1200" dirty="0"/>
            <a:t>Como lo hicimos?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Diseñamos una App amigable que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garantiza la seguridad y privacidad de los datos de los encuestados y un almacenamiento seguro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 </a:t>
          </a:r>
          <a:endParaRPr lang="en-US" sz="1400" kern="1200" dirty="0"/>
        </a:p>
      </dsp:txBody>
      <dsp:txXfrm>
        <a:off x="1935871" y="65820"/>
        <a:ext cx="3394640" cy="1987322"/>
      </dsp:txXfrm>
    </dsp:sp>
    <dsp:sp modelId="{B54E9A64-5C73-4EE9-904C-19585F9A5566}">
      <dsp:nvSpPr>
        <dsp:cNvPr id="0" name=""/>
        <dsp:cNvSpPr/>
      </dsp:nvSpPr>
      <dsp:spPr>
        <a:xfrm>
          <a:off x="5701950" y="623212"/>
          <a:ext cx="745878" cy="8725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5701950" y="797719"/>
        <a:ext cx="522115" cy="523523"/>
      </dsp:txXfrm>
    </dsp:sp>
    <dsp:sp modelId="{F2D87CE9-13D4-4F8C-B520-4DAB8B757BB2}">
      <dsp:nvSpPr>
        <dsp:cNvPr id="0" name=""/>
        <dsp:cNvSpPr/>
      </dsp:nvSpPr>
      <dsp:spPr>
        <a:xfrm>
          <a:off x="6799659" y="3992"/>
          <a:ext cx="3518296" cy="2110978"/>
        </a:xfrm>
        <a:prstGeom prst="roundRect">
          <a:avLst>
            <a:gd name="adj" fmla="val 10000"/>
          </a:avLst>
        </a:prstGeom>
        <a:solidFill>
          <a:schemeClr val="accent2">
            <a:hueOff val="4021767"/>
            <a:satOff val="-20011"/>
            <a:lumOff val="-1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b="1" kern="1200" dirty="0"/>
            <a:t>Funcionalidades: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-LogIn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-Inicio de sesión, menú de opciones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-Menú Administrador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-Encuestas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-Dashboard</a:t>
          </a:r>
          <a:endParaRPr lang="en-US" sz="1400" kern="1200" dirty="0"/>
        </a:p>
      </dsp:txBody>
      <dsp:txXfrm>
        <a:off x="6861487" y="65820"/>
        <a:ext cx="3394640" cy="1987322"/>
      </dsp:txXfrm>
    </dsp:sp>
    <dsp:sp modelId="{5646D0A8-C6EF-45AE-8116-7A016737E20D}">
      <dsp:nvSpPr>
        <dsp:cNvPr id="0" name=""/>
        <dsp:cNvSpPr/>
      </dsp:nvSpPr>
      <dsp:spPr>
        <a:xfrm rot="5389756">
          <a:off x="8191046" y="2361250"/>
          <a:ext cx="745882" cy="8725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032650"/>
            <a:satOff val="-30016"/>
            <a:lumOff val="-202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 rot="-5400000">
        <a:off x="8301892" y="2424578"/>
        <a:ext cx="523523" cy="522117"/>
      </dsp:txXfrm>
    </dsp:sp>
    <dsp:sp modelId="{46DE84F7-2686-4C77-9C38-289605B5084C}">
      <dsp:nvSpPr>
        <dsp:cNvPr id="0" name=""/>
        <dsp:cNvSpPr/>
      </dsp:nvSpPr>
      <dsp:spPr>
        <a:xfrm>
          <a:off x="6810143" y="3522288"/>
          <a:ext cx="3518296" cy="2110978"/>
        </a:xfrm>
        <a:prstGeom prst="roundRect">
          <a:avLst>
            <a:gd name="adj" fmla="val 10000"/>
          </a:avLst>
        </a:prstGeom>
        <a:solidFill>
          <a:schemeClr val="accent2">
            <a:hueOff val="8043534"/>
            <a:satOff val="-40021"/>
            <a:lumOff val="-2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b="1" kern="1200" dirty="0"/>
            <a:t>Actividades:</a:t>
          </a:r>
          <a:endParaRPr lang="es-AR" sz="1400" kern="1200" dirty="0"/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-Loguerse en la App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-Iniciar sesión y acceder al menú 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-Gestionar opciones del menú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-Crear / Completar Encuestas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-Visualizar dashboard</a:t>
          </a:r>
          <a:endParaRPr lang="en-US" sz="1400" kern="1200" dirty="0"/>
        </a:p>
      </dsp:txBody>
      <dsp:txXfrm>
        <a:off x="6871971" y="3584116"/>
        <a:ext cx="3394640" cy="1987322"/>
      </dsp:txXfrm>
    </dsp:sp>
    <dsp:sp modelId="{8D2FA615-33D3-4B5D-BEB2-00A571F94911}">
      <dsp:nvSpPr>
        <dsp:cNvPr id="0" name=""/>
        <dsp:cNvSpPr/>
      </dsp:nvSpPr>
      <dsp:spPr>
        <a:xfrm rot="10797207">
          <a:off x="5764312" y="4143488"/>
          <a:ext cx="739054" cy="8725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65300"/>
            <a:satOff val="-60032"/>
            <a:lumOff val="-405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 rot="10800000">
        <a:off x="5986028" y="4317905"/>
        <a:ext cx="517338" cy="523523"/>
      </dsp:txXfrm>
    </dsp:sp>
    <dsp:sp modelId="{01962FBA-897C-4CD9-B530-92AC62D976CB}">
      <dsp:nvSpPr>
        <dsp:cNvPr id="0" name=""/>
        <dsp:cNvSpPr/>
      </dsp:nvSpPr>
      <dsp:spPr>
        <a:xfrm>
          <a:off x="1897405" y="3526280"/>
          <a:ext cx="3518296" cy="2110978"/>
        </a:xfrm>
        <a:prstGeom prst="roundRect">
          <a:avLst>
            <a:gd name="adj" fmla="val 10000"/>
          </a:avLst>
        </a:prstGeom>
        <a:solidFill>
          <a:schemeClr val="accent2">
            <a:hueOff val="12065300"/>
            <a:satOff val="-60032"/>
            <a:lumOff val="-405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b="1" kern="1200" dirty="0"/>
            <a:t>Requerimientos: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-Gestionar encuestas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-Gestionar usuarios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-Gestionar datos </a:t>
          </a:r>
        </a:p>
      </dsp:txBody>
      <dsp:txXfrm>
        <a:off x="1959233" y="3588108"/>
        <a:ext cx="3394640" cy="1987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1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38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2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4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7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2344" y="3700222"/>
            <a:ext cx="5167313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156E-BE02-9BBA-0763-EE0EC22877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107" y="50241"/>
            <a:ext cx="11265694" cy="130454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900" y="4471988"/>
            <a:ext cx="5156200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1638300"/>
            <a:ext cx="5174975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3864355"/>
            <a:ext cx="5174975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5348AE-D0F6-8964-FB7A-612A611AD6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59827" y="4471988"/>
            <a:ext cx="5174974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B0BF-E38F-E2A3-143D-4B77377FE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073" y="40193"/>
            <a:ext cx="10281172" cy="131633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5BAD2EF-B428-1883-5F6B-BA8B3A18D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073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25B6479-6C48-F3A7-D96C-55AD3C9708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1789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52A27F04-C302-800F-5FE5-9B7FA2DBED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871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dots&#10;&#10;Description automatically generated">
            <a:extLst>
              <a:ext uri="{FF2B5EF4-FFF2-40B4-BE49-F238E27FC236}">
                <a16:creationId xmlns:a16="http://schemas.microsoft.com/office/drawing/2014/main" id="{A7778945-CDEB-9A7F-80F5-5A2906972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3893330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3893330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3893330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45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7826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35465"/>
            <a:ext cx="5012987" cy="2788704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012987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3727" y="1591703"/>
            <a:ext cx="11002962" cy="476464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4519" y="2205872"/>
            <a:ext cx="11002962" cy="368588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bIns="274320" anchor="b">
            <a:normAutofit/>
          </a:bodyPr>
          <a:lstStyle>
            <a:lvl1pPr marL="0" indent="0" algn="ctr">
              <a:buNone/>
              <a:defRPr sz="3200" cap="all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77" r:id="rId5"/>
    <p:sldLayoutId id="2147483685" r:id="rId6"/>
    <p:sldLayoutId id="2147483686" r:id="rId7"/>
    <p:sldLayoutId id="2147483666" r:id="rId8"/>
    <p:sldLayoutId id="2147483681" r:id="rId9"/>
    <p:sldLayoutId id="2147483683" r:id="rId10"/>
    <p:sldLayoutId id="2147483682" r:id="rId11"/>
    <p:sldLayoutId id="2147483684" r:id="rId12"/>
    <p:sldLayoutId id="2147483680" r:id="rId13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060315"/>
            <a:ext cx="11490325" cy="2218959"/>
          </a:xfrm>
        </p:spPr>
        <p:txBody>
          <a:bodyPr/>
          <a:lstStyle/>
          <a:p>
            <a:r>
              <a:rPr lang="en-US" b="0" i="0" dirty="0">
                <a:effectLst/>
                <a:latin typeface="Google Sans"/>
              </a:rPr>
              <a:t>Encuesta turistica municipalidad de mina clavero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344" y="3700222"/>
            <a:ext cx="5167313" cy="603250"/>
          </a:xfrm>
        </p:spPr>
        <p:txBody>
          <a:bodyPr/>
          <a:lstStyle/>
          <a:p>
            <a:r>
              <a:rPr lang="en-US" b="0" i="0" dirty="0">
                <a:effectLst/>
                <a:latin typeface="Google Sans"/>
              </a:rPr>
              <a:t>Demo Final XAcademy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848311"/>
          </a:xfrm>
        </p:spPr>
        <p:txBody>
          <a:bodyPr/>
          <a:lstStyle/>
          <a:p>
            <a:r>
              <a:rPr lang="en-US" dirty="0"/>
              <a:t>19.10.XXIII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6AD1CB-4D0C-E7D2-D5FD-A32BA91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73" y="40193"/>
            <a:ext cx="10281172" cy="1316334"/>
          </a:xfrm>
        </p:spPr>
        <p:txBody>
          <a:bodyPr/>
          <a:lstStyle/>
          <a:p>
            <a:r>
              <a:rPr lang="en-US" dirty="0"/>
              <a:t>¿Qué aprendimos?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04B58-9206-42AF-08EB-959C9A771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0026" y="3368280"/>
            <a:ext cx="2623271" cy="865563"/>
          </a:xfrm>
        </p:spPr>
        <p:txBody>
          <a:bodyPr>
            <a:normAutofit/>
          </a:bodyPr>
          <a:lstStyle/>
          <a:p>
            <a:r>
              <a:rPr lang="en-US" dirty="0"/>
              <a:t>A nivel equipo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3F4C383-476C-4664-7C5F-A8511D9CF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8782" y="4314762"/>
            <a:ext cx="2623271" cy="2005680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/>
              <a:t>Aprendizajes sobre el pensamiento lógico y analítico, autodisciplina, resistencia a la frustración, creatividad, la importancia de la comunicación y resolución de conflictos, la gestión del tiempo y muchos conocimiento más. 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7338A06-45D2-B9D4-A2D6-D953DF08A5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95439" y="3387125"/>
            <a:ext cx="2563737" cy="865563"/>
          </a:xfrm>
        </p:spPr>
        <p:txBody>
          <a:bodyPr>
            <a:normAutofit/>
          </a:bodyPr>
          <a:lstStyle/>
          <a:p>
            <a:r>
              <a:rPr lang="en-US" dirty="0"/>
              <a:t>A nivel tecnico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1E2D41B-3370-1A7B-9E87-732B27AB70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62609" y="4314762"/>
            <a:ext cx="2563736" cy="1796794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/>
              <a:t>Adquirimos nuevas habilidades, conocimientos sobre lenguajes de programación y otras tecnologías.</a:t>
            </a:r>
          </a:p>
          <a:p>
            <a:pPr marL="0" indent="0" algn="ctr">
              <a:buNone/>
            </a:pPr>
            <a:r>
              <a:rPr lang="es-AR" dirty="0"/>
              <a:t>La importancia del aprendizaje continuo.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09659-3764-6E0E-988E-F74930A2C6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64214D11-D94B-3AD5-9F9D-95C5D1D5F2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913" b="3913"/>
          <a:stretch>
            <a:fillRect/>
          </a:stretch>
        </p:blipFill>
        <p:spPr>
          <a:xfrm>
            <a:off x="203056" y="1624013"/>
            <a:ext cx="2623271" cy="1557700"/>
          </a:xfrm>
        </p:spPr>
      </p:pic>
      <p:pic>
        <p:nvPicPr>
          <p:cNvPr id="13" name="Marcador de posición de imagen 11">
            <a:extLst>
              <a:ext uri="{FF2B5EF4-FFF2-40B4-BE49-F238E27FC236}">
                <a16:creationId xmlns:a16="http://schemas.microsoft.com/office/drawing/2014/main" id="{5D131D72-1225-223F-4AFF-6BEFA862C1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37" b="5137"/>
          <a:stretch/>
        </p:blipFill>
        <p:spPr>
          <a:xfrm>
            <a:off x="3218702" y="1618327"/>
            <a:ext cx="2623271" cy="1557700"/>
          </a:xfrm>
          <a:prstGeom prst="rect">
            <a:avLst/>
          </a:prstGeom>
        </p:spPr>
      </p:pic>
      <p:pic>
        <p:nvPicPr>
          <p:cNvPr id="14" name="Marcador de posición de imagen 11">
            <a:extLst>
              <a:ext uri="{FF2B5EF4-FFF2-40B4-BE49-F238E27FC236}">
                <a16:creationId xmlns:a16="http://schemas.microsoft.com/office/drawing/2014/main" id="{BB271B92-E821-BE72-B62C-E30D6B19B8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540" b="5540"/>
          <a:stretch/>
        </p:blipFill>
        <p:spPr>
          <a:xfrm>
            <a:off x="6350027" y="1618327"/>
            <a:ext cx="2623271" cy="1557700"/>
          </a:xfrm>
          <a:prstGeom prst="rect">
            <a:avLst/>
          </a:prstGeom>
        </p:spPr>
      </p:pic>
      <p:pic>
        <p:nvPicPr>
          <p:cNvPr id="15" name="Marcador de posición de imagen 11">
            <a:extLst>
              <a:ext uri="{FF2B5EF4-FFF2-40B4-BE49-F238E27FC236}">
                <a16:creationId xmlns:a16="http://schemas.microsoft.com/office/drawing/2014/main" id="{1CC7F19E-0CAF-9992-896A-2B3430EA91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84" r="11784"/>
          <a:stretch/>
        </p:blipFill>
        <p:spPr>
          <a:xfrm>
            <a:off x="9365673" y="1641759"/>
            <a:ext cx="2623271" cy="15577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99110AC-92AA-93D1-8AE5-1C9329B49ECB}"/>
              </a:ext>
            </a:extLst>
          </p:cNvPr>
          <p:cNvSpPr txBox="1">
            <a:spLocks/>
          </p:cNvSpPr>
          <p:nvPr/>
        </p:nvSpPr>
        <p:spPr>
          <a:xfrm>
            <a:off x="198782" y="3449199"/>
            <a:ext cx="2623271" cy="86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 nos llevamos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2F34AE-1168-CB31-4FDF-48A5BDD4FD0D}"/>
              </a:ext>
            </a:extLst>
          </p:cNvPr>
          <p:cNvSpPr txBox="1">
            <a:spLocks/>
          </p:cNvSpPr>
          <p:nvPr/>
        </p:nvSpPr>
        <p:spPr>
          <a:xfrm>
            <a:off x="3218702" y="3387124"/>
            <a:ext cx="2623271" cy="86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proyecto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7FE4588E-4897-9BCC-360E-992438BB0C6F}"/>
              </a:ext>
            </a:extLst>
          </p:cNvPr>
          <p:cNvSpPr txBox="1">
            <a:spLocks/>
          </p:cNvSpPr>
          <p:nvPr/>
        </p:nvSpPr>
        <p:spPr>
          <a:xfrm>
            <a:off x="3098750" y="4252687"/>
            <a:ext cx="2623271" cy="20056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Metodologías agiles: Scrum con la que no familiarizamos con conceptos de gestión de proyectos, como planificación, seguimiento, gestión de plazos. Lo cual es fundamental para la entrega oportuna y eficiente de un proyecto.</a:t>
            </a:r>
            <a:endParaRPr lang="en-US" dirty="0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B876DE48-918F-A48A-084D-ACB794A74EDD}"/>
              </a:ext>
            </a:extLst>
          </p:cNvPr>
          <p:cNvSpPr txBox="1">
            <a:spLocks/>
          </p:cNvSpPr>
          <p:nvPr/>
        </p:nvSpPr>
        <p:spPr>
          <a:xfrm>
            <a:off x="6118670" y="4254608"/>
            <a:ext cx="2623271" cy="22155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dirty="0"/>
              <a:t>Colaborar y comunicarnos de manera eficiente nos permitió considerar distintas perspectivas y opiniones. Apoyarnos mutuamente nos permitió llevar a cabo las tareas mas rápido. </a:t>
            </a:r>
            <a:r>
              <a:rPr lang="es-ES" dirty="0">
                <a:latin typeface="Söhne"/>
              </a:rPr>
              <a:t>C</a:t>
            </a:r>
            <a:r>
              <a:rPr lang="es-ES" b="0" i="0" dirty="0">
                <a:effectLst/>
                <a:latin typeface="Söhne"/>
              </a:rPr>
              <a:t>ompartir conocimientos y experiencias, lo que contribuye al desarrollo profesional y personal de cada uno.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1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93EF5-ED6E-4A8C-6C5F-327F29B2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8C169DA-8124-2DD2-D2A7-2C34915A01E5}"/>
              </a:ext>
            </a:extLst>
          </p:cNvPr>
          <p:cNvSpPr txBox="1"/>
          <p:nvPr/>
        </p:nvSpPr>
        <p:spPr>
          <a:xfrm>
            <a:off x="3108036" y="304800"/>
            <a:ext cx="5975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/>
              <a:t>AGRADECIMIENTOS</a:t>
            </a:r>
            <a:endParaRPr lang="en-US" sz="54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D3B8A1E-56D5-9EE3-4B4C-2B232DE9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98" y="3305804"/>
            <a:ext cx="6892203" cy="35521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B99AF07-C499-CC64-DDAC-42254257DAF0}"/>
              </a:ext>
            </a:extLst>
          </p:cNvPr>
          <p:cNvSpPr txBox="1"/>
          <p:nvPr/>
        </p:nvSpPr>
        <p:spPr>
          <a:xfrm>
            <a:off x="3108036" y="1181781"/>
            <a:ext cx="55325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XAcademy</a:t>
            </a:r>
          </a:p>
          <a:p>
            <a:pPr algn="ctr"/>
            <a:r>
              <a:rPr lang="es-AR" dirty="0"/>
              <a:t>A nuestros mentores: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dirty="0"/>
              <a:t>Nelson Secchi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dirty="0"/>
              <a:t>Abigail Peralta</a:t>
            </a:r>
          </a:p>
          <a:p>
            <a:pPr algn="ctr"/>
            <a:r>
              <a:rPr lang="es-AR" dirty="0"/>
              <a:t>Los profesores que participaron en XAcademy que hicieron posible llevar a cabo nuestro proyecto: Encuesta Turística para la Municipalidad de Mina Clavero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8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5" y="3036163"/>
            <a:ext cx="11015612" cy="1242874"/>
          </a:xfrm>
        </p:spPr>
        <p:txBody>
          <a:bodyPr>
            <a:normAutofit/>
          </a:bodyPr>
          <a:lstStyle/>
          <a:p>
            <a:r>
              <a:rPr lang="en-US" sz="6600" b="1" dirty="0"/>
              <a:t>¡ Muchas gracias !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44" y="488273"/>
            <a:ext cx="4795249" cy="852292"/>
          </a:xfrm>
        </p:spPr>
        <p:txBody>
          <a:bodyPr/>
          <a:lstStyle/>
          <a:p>
            <a:r>
              <a:rPr lang="en-US" dirty="0" err="1"/>
              <a:t>Presentacion</a:t>
            </a:r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435" r="17435"/>
          <a:stretch/>
        </p:blipFill>
        <p:spPr>
          <a:xfrm>
            <a:off x="0" y="0"/>
            <a:ext cx="5440218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545" y="1429341"/>
            <a:ext cx="4795249" cy="4367777"/>
          </a:xfrm>
        </p:spPr>
        <p:txBody>
          <a:bodyPr>
            <a:normAutofit/>
          </a:bodyPr>
          <a:lstStyle/>
          <a:p>
            <a:r>
              <a:rPr lang="en-US" sz="1600" b="1" dirty="0"/>
              <a:t>Equipo: </a:t>
            </a:r>
          </a:p>
          <a:p>
            <a:r>
              <a:rPr lang="en-US" sz="1400" dirty="0"/>
              <a:t>Goqcor</a:t>
            </a:r>
          </a:p>
          <a:p>
            <a:r>
              <a:rPr lang="en-US" sz="1600" b="1" dirty="0"/>
              <a:t>Integrantes:</a:t>
            </a:r>
          </a:p>
          <a:p>
            <a:r>
              <a:rPr lang="en-US" sz="1400" dirty="0"/>
              <a:t>Godoy, Gabriel Alejandro (Backend)</a:t>
            </a:r>
          </a:p>
          <a:p>
            <a:r>
              <a:rPr lang="en-US" sz="1400" dirty="0"/>
              <a:t>Cuello, franco (frontend)</a:t>
            </a:r>
          </a:p>
          <a:p>
            <a:r>
              <a:rPr lang="en-US" sz="1400" dirty="0"/>
              <a:t>Cornejo, paola (scrum master-qa)</a:t>
            </a:r>
          </a:p>
          <a:p>
            <a:r>
              <a:rPr lang="en-US" sz="1600" b="1" dirty="0"/>
              <a:t>Mentor:</a:t>
            </a:r>
          </a:p>
          <a:p>
            <a:r>
              <a:rPr lang="en-US" sz="1400" dirty="0"/>
              <a:t>Secchi, nelson</a:t>
            </a:r>
          </a:p>
          <a:p>
            <a:r>
              <a:rPr lang="en-US" sz="1400" dirty="0"/>
              <a:t>Peralta, Abigail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4572"/>
            <a:ext cx="5897217" cy="1471703"/>
          </a:xfrm>
        </p:spPr>
        <p:txBody>
          <a:bodyPr/>
          <a:lstStyle/>
          <a:p>
            <a:r>
              <a:rPr lang="es-AR" dirty="0"/>
              <a:t>Proyecto elaborado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1481" r="11481"/>
          <a:stretch/>
        </p:blipFill>
        <p:spPr>
          <a:xfrm>
            <a:off x="0" y="0"/>
            <a:ext cx="5746812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395" y="1546138"/>
            <a:ext cx="4848426" cy="904099"/>
          </a:xfrm>
        </p:spPr>
        <p:txBody>
          <a:bodyPr/>
          <a:lstStyle/>
          <a:p>
            <a:r>
              <a:rPr lang="es-ES" dirty="0"/>
              <a:t>Cuál fue la necesidad planteada en el</a:t>
            </a:r>
          </a:p>
          <a:p>
            <a:r>
              <a:rPr lang="es-ES" dirty="0"/>
              <a:t>proyecto y en qué consistía?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2782674"/>
            <a:ext cx="5746812" cy="3058834"/>
          </a:xfrm>
        </p:spPr>
        <p:txBody>
          <a:bodyPr/>
          <a:lstStyle/>
          <a:p>
            <a:r>
              <a:rPr lang="es-ES" sz="2000" b="0" i="0" dirty="0">
                <a:solidFill>
                  <a:srgbClr val="374151"/>
                </a:solidFill>
                <a:effectLst/>
                <a:latin typeface="Söhne"/>
              </a:rPr>
              <a:t>La necesidad principal planteada en este proyecto es obtener información precisa y detallada sobre el comportamiento, las preferencias y las expectativas de los turistas que visitan la ciudad. </a:t>
            </a:r>
          </a:p>
          <a:p>
            <a:r>
              <a:rPr lang="es-ES" sz="2000" b="0" i="0" dirty="0">
                <a:solidFill>
                  <a:srgbClr val="374151"/>
                </a:solidFill>
                <a:effectLst/>
                <a:latin typeface="Söhne"/>
              </a:rPr>
              <a:t>La encuesta turística es la herramienta central en este proyecto y consiste en un cuestionario diseñado para recopilar datos relevantes de los visitantes que llegan a Mina Clavero.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63434"/>
            <a:ext cx="5251450" cy="2788704"/>
          </a:xfrm>
        </p:spPr>
        <p:txBody>
          <a:bodyPr>
            <a:normAutofit fontScale="90000"/>
          </a:bodyPr>
          <a:lstStyle/>
          <a:p>
            <a:r>
              <a:rPr lang="es-ES" dirty="0"/>
              <a:t>¿Qué hicimos y cómo lo hicimos?</a:t>
            </a:r>
            <a:endParaRPr lang="en-US" dirty="0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/>
        </p:blipFill>
        <p:spPr>
          <a:xfrm>
            <a:off x="0" y="0"/>
            <a:ext cx="6096000" cy="686792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831141"/>
          </a:xfrm>
        </p:spPr>
        <p:txBody>
          <a:bodyPr/>
          <a:lstStyle/>
          <a:p>
            <a:r>
              <a:rPr lang="en-US" dirty="0"/>
              <a:t>¿Qué hicimos?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83F513-34D1-A47E-716F-38773C49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944" y="3429000"/>
            <a:ext cx="5843299" cy="33397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7E8370-B079-1EDD-A722-329C3D15C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0" y="1062182"/>
            <a:ext cx="5901624" cy="32239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1D2535-F4EE-7ABA-A1F6-6F2FF4E7BA44}"/>
              </a:ext>
            </a:extLst>
          </p:cNvPr>
          <p:cNvSpPr txBox="1"/>
          <p:nvPr/>
        </p:nvSpPr>
        <p:spPr>
          <a:xfrm>
            <a:off x="6096000" y="1353677"/>
            <a:ext cx="5379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AR" sz="2400" dirty="0"/>
              <a:t>Definir el proyecto</a:t>
            </a:r>
          </a:p>
          <a:p>
            <a:pPr marL="342900" indent="-342900">
              <a:buAutoNum type="arabicPeriod" startAt="2"/>
            </a:pPr>
            <a:r>
              <a:rPr lang="es-AR" sz="2400" dirty="0"/>
              <a:t>Planificación</a:t>
            </a:r>
          </a:p>
          <a:p>
            <a:pPr marL="342900" indent="-342900">
              <a:buAutoNum type="arabicPeriod" startAt="3"/>
            </a:pPr>
            <a:r>
              <a:rPr lang="es-AR" sz="2400" dirty="0"/>
              <a:t>Iteraciones</a:t>
            </a:r>
          </a:p>
          <a:p>
            <a:r>
              <a:rPr lang="es-AR" sz="2400" dirty="0"/>
              <a:t>4.Colaboracion y comunicación</a:t>
            </a:r>
            <a:endParaRPr lang="en-US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F9A9D8-03AE-814F-7F04-57835868CE37}"/>
              </a:ext>
            </a:extLst>
          </p:cNvPr>
          <p:cNvSpPr txBox="1"/>
          <p:nvPr/>
        </p:nvSpPr>
        <p:spPr>
          <a:xfrm>
            <a:off x="420757" y="4544911"/>
            <a:ext cx="5379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5.  Entrega continua</a:t>
            </a:r>
          </a:p>
          <a:p>
            <a:r>
              <a:rPr lang="es-AR" sz="2400" dirty="0"/>
              <a:t>6.  Retroalimentación y mejora continua</a:t>
            </a:r>
          </a:p>
          <a:p>
            <a:r>
              <a:rPr lang="es-AR" sz="2400" dirty="0"/>
              <a:t>7.  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173679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733487"/>
          </a:xfrm>
        </p:spPr>
        <p:txBody>
          <a:bodyPr/>
          <a:lstStyle/>
          <a:p>
            <a:r>
              <a:rPr lang="en-US" dirty="0"/>
              <a:t>¿Cómo lo hicimos?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16955C1-E9C9-C346-08EF-2D21F605C3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889184"/>
              </p:ext>
            </p:extLst>
          </p:nvPr>
        </p:nvGraphicFramePr>
        <p:xfrm>
          <a:off x="969819" y="870012"/>
          <a:ext cx="10049164" cy="577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700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C2D52-AA81-581A-8A49-8947A53FCD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5398E00B-C5AA-5E61-FB65-BE4DC63DFB5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23500481"/>
              </p:ext>
            </p:extLst>
          </p:nvPr>
        </p:nvGraphicFramePr>
        <p:xfrm>
          <a:off x="1" y="719091"/>
          <a:ext cx="12192000" cy="563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283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73366C13-9E3E-A6E8-232C-8BFD32BC1F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119" r="8119"/>
          <a:stretch/>
        </p:blipFill>
        <p:spPr>
          <a:xfrm>
            <a:off x="6096000" y="1240424"/>
            <a:ext cx="3681076" cy="2188576"/>
          </a:xfrm>
        </p:spPr>
      </p:pic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C9FE25DC-8F19-3717-1EDE-4394323E3B2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9087" r="9087"/>
          <a:stretch>
            <a:fillRect/>
          </a:stretch>
        </p:blipFill>
        <p:spPr>
          <a:xfrm>
            <a:off x="2676235" y="3970473"/>
            <a:ext cx="3878337" cy="2305857"/>
          </a:xfrm>
        </p:spPr>
      </p:pic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8F6A8C32-721D-620C-5909-16608BB8D75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6716" r="6716"/>
          <a:stretch/>
        </p:blipFill>
        <p:spPr>
          <a:xfrm>
            <a:off x="1078344" y="1224580"/>
            <a:ext cx="3681077" cy="2188576"/>
          </a:xfr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AC808E-569F-9AEC-5E2E-6F1F052FD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FF3558C-527A-7ACF-DD6D-57E0B2757737}"/>
              </a:ext>
            </a:extLst>
          </p:cNvPr>
          <p:cNvSpPr txBox="1"/>
          <p:nvPr/>
        </p:nvSpPr>
        <p:spPr>
          <a:xfrm>
            <a:off x="0" y="1224580"/>
            <a:ext cx="128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LogIn</a:t>
            </a:r>
            <a:endParaRPr lang="en-U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D0836DA-7239-1EDA-AE25-7208BEE0D4BE}"/>
              </a:ext>
            </a:extLst>
          </p:cNvPr>
          <p:cNvSpPr txBox="1"/>
          <p:nvPr/>
        </p:nvSpPr>
        <p:spPr>
          <a:xfrm>
            <a:off x="9842961" y="1240424"/>
            <a:ext cx="136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Inicio</a:t>
            </a:r>
            <a:endParaRPr lang="en-US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D1510FD-BFB8-D822-45CD-286251B897BD}"/>
              </a:ext>
            </a:extLst>
          </p:cNvPr>
          <p:cNvSpPr txBox="1"/>
          <p:nvPr/>
        </p:nvSpPr>
        <p:spPr>
          <a:xfrm>
            <a:off x="366403" y="3970473"/>
            <a:ext cx="229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Menú Administrador</a:t>
            </a:r>
            <a:endParaRPr lang="en-U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CAE083D-6ED3-EDC8-22CC-15BFB991C428}"/>
              </a:ext>
            </a:extLst>
          </p:cNvPr>
          <p:cNvSpPr txBox="1"/>
          <p:nvPr/>
        </p:nvSpPr>
        <p:spPr>
          <a:xfrm>
            <a:off x="3232727" y="147782"/>
            <a:ext cx="6142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400" dirty="0"/>
              <a:t>FUNCIONALIDADES</a:t>
            </a:r>
            <a:endParaRPr lang="en-US" sz="5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3A95DD-5BE7-5ABB-CED8-FFCC382E6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415" y="3942256"/>
            <a:ext cx="3681076" cy="197515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B71909-13A8-FB0E-5D7E-A6E2DEF7A9D3}"/>
              </a:ext>
            </a:extLst>
          </p:cNvPr>
          <p:cNvSpPr txBox="1"/>
          <p:nvPr/>
        </p:nvSpPr>
        <p:spPr>
          <a:xfrm>
            <a:off x="6956727" y="3942256"/>
            <a:ext cx="118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Encuesta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9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C55D5-3BF6-643D-95D8-41194E2D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5" y="2872509"/>
            <a:ext cx="11015612" cy="1727200"/>
          </a:xfrm>
        </p:spPr>
        <p:txBody>
          <a:bodyPr/>
          <a:lstStyle/>
          <a:p>
            <a:r>
              <a:rPr lang="es-ES" sz="6000" dirty="0"/>
              <a:t>Muestra de la aplicación y su funcionamiento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088292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6" id="{F29F8A39-B164-48DE-8679-C1E0FA712C55}" vid="{1418A303-323D-4295-BD7D-7498821174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6116A8-BE46-4D3A-804C-09C6ADBA2E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74DCF7-C5F7-4553-B05A-90B884BF2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DF8656-0242-4B63-8FCA-04D06A7F29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542</TotalTime>
  <Words>633</Words>
  <Application>Microsoft Office PowerPoint</Application>
  <PresentationFormat>Panorámica</PresentationFormat>
  <Paragraphs>104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Google Sans</vt:lpstr>
      <vt:lpstr>Söhne</vt:lpstr>
      <vt:lpstr>Wingdings</vt:lpstr>
      <vt:lpstr>Custom</vt:lpstr>
      <vt:lpstr>Encuesta turistica municipalidad de mina clavero</vt:lpstr>
      <vt:lpstr>Presentacion </vt:lpstr>
      <vt:lpstr>Proyecto elaborado</vt:lpstr>
      <vt:lpstr>¿Qué hicimos y cómo lo hicimos?</vt:lpstr>
      <vt:lpstr>¿Qué hicimos?</vt:lpstr>
      <vt:lpstr>¿Cómo lo hicimos?</vt:lpstr>
      <vt:lpstr>Presentación de PowerPoint</vt:lpstr>
      <vt:lpstr>Presentación de PowerPoint</vt:lpstr>
      <vt:lpstr>Muestra de la aplicación y su funcionamiento</vt:lpstr>
      <vt:lpstr>¿Qué aprendimos?</vt:lpstr>
      <vt:lpstr>Presentación de PowerPoint</vt:lpstr>
      <vt:lpstr>¡ Muchas gracias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Encuesta turistica municipalidad de mina clavero</dc:title>
  <dc:creator>paola</dc:creator>
  <cp:lastModifiedBy>paola</cp:lastModifiedBy>
  <cp:revision>39</cp:revision>
  <dcterms:created xsi:type="dcterms:W3CDTF">2023-10-16T23:30:32Z</dcterms:created>
  <dcterms:modified xsi:type="dcterms:W3CDTF">2023-10-19T21:49:22Z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